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6C28F-9BCC-4987-84C8-EFB292FBF2F4}" type="datetimeFigureOut">
              <a:rPr lang="en-US" smtClean="0"/>
              <a:t>5/3/2011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288A6-738D-4853-BED2-5D838E6C467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n.wikipedia.org/wiki/File:Dwigth_Howard_olympics2008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en.wikipedia.org/wiki/File:David-ortiz-batters-box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1500174"/>
            <a:ext cx="43577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A sport is an organized, competitive, entertaining and skilful activity requiring commitment, strategy, and fair play, in which a winner can be defined by objective means. It is governed by a set of rules or customs.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3500438"/>
            <a:ext cx="6500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Sport consisted of a verity of games and activities:</a:t>
            </a:r>
          </a:p>
          <a:p>
            <a:r>
              <a:rPr lang="en-GB" b="1" dirty="0" smtClean="0"/>
              <a:t>Air sports;</a:t>
            </a:r>
          </a:p>
          <a:p>
            <a:r>
              <a:rPr lang="en-GB" b="1" dirty="0" smtClean="0"/>
              <a:t>Gliding, air racing, base jumping ext.</a:t>
            </a:r>
          </a:p>
          <a:p>
            <a:r>
              <a:rPr lang="en-GB" b="1" dirty="0" smtClean="0"/>
              <a:t>Auto racing, archery , basket ball , football, cricket , netball , rounders, volley ball, softball ext.</a:t>
            </a:r>
          </a:p>
          <a:p>
            <a:endParaRPr lang="en-GB" dirty="0"/>
          </a:p>
        </p:txBody>
      </p:sp>
      <p:pic>
        <p:nvPicPr>
          <p:cNvPr id="11266" name="Picture 2" descr="http://upload.wikimedia.org/wikipedia/commons/thumb/6/6f/Dwigth_Howard_olympics2008.jpg/220px-Dwigth_Howard_olympics200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642918"/>
            <a:ext cx="2287082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68" name="Picture 4" descr="http://upload.wikimedia.org/wikipedia/commons/thumb/7/7a/David-ortiz-batters-box.JPG/220px-David-ortiz-batters-box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4786322"/>
            <a:ext cx="2416242" cy="1614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857356" y="428604"/>
            <a:ext cx="20742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SPORT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Harris Academy Merton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NewBuild</dc:creator>
  <cp:lastModifiedBy>NewBuild</cp:lastModifiedBy>
  <cp:revision>3</cp:revision>
  <dcterms:created xsi:type="dcterms:W3CDTF">2011-05-03T08:10:43Z</dcterms:created>
  <dcterms:modified xsi:type="dcterms:W3CDTF">2011-05-03T08:31:23Z</dcterms:modified>
</cp:coreProperties>
</file>